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9629F-8587-40BA-9CB3-14BF072330D3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33B2A-0E28-4E01-A61B-59109C55F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12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Tell story about a presentation that included</a:t>
            </a:r>
            <a:r>
              <a:rPr lang="en-US" baseline="0" dirty="0" smtClean="0"/>
              <a:t> so many bells and whistles that the audience completely missed the point that was being made.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33B2A-0E28-4E01-A61B-59109C55F4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24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08609-B9DD-419E-A815-7E6D237E1A16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2900" y="703263"/>
            <a:ext cx="6172200" cy="3473450"/>
          </a:xfrm>
          <a:ln cap="flat"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57266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1D9F09-C409-42ED-859E-3356B8F4A05A}" type="slidenum">
              <a:rPr lang="en-US"/>
              <a:pPr/>
              <a:t>9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2900" y="703263"/>
            <a:ext cx="6172200" cy="347345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8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7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95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84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4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29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34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046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1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8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9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05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5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6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FB9535-037B-4658-9CD7-821A133AF297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E2DB4E-5008-4445-92BA-74438B085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7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sz="6600" dirty="0" smtClean="0">
                <a:solidFill>
                  <a:schemeClr val="accent1">
                    <a:lumMod val="75000"/>
                  </a:schemeClr>
                </a:solidFill>
              </a:rPr>
              <a:t>reating a Presentation</a:t>
            </a:r>
            <a:endParaRPr lang="en-US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pc="-15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Using PowerPoint</a:t>
            </a:r>
            <a:endParaRPr lang="en-US" spc="-150" dirty="0">
              <a:latin typeface="Adobe Heiti Std R" panose="020B0400000000000000" pitchFamily="34" charset="-128"/>
              <a:ea typeface="Adobe Heiti Std R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51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key phrases about your topic</a:t>
            </a:r>
          </a:p>
          <a:p>
            <a:r>
              <a:rPr lang="en-US" dirty="0" smtClean="0"/>
              <a:t>Avoid excessive use of slide transitions and animations</a:t>
            </a:r>
          </a:p>
        </p:txBody>
      </p:sp>
    </p:spTree>
    <p:extLst>
      <p:ext uri="{BB962C8B-B14F-4D97-AF65-F5344CB8AC3E}">
        <p14:creationId xmlns:p14="http://schemas.microsoft.com/office/powerpoint/2010/main" val="1615468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Slides Easy to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contrasting colors for text and background</a:t>
            </a:r>
          </a:p>
          <a:p>
            <a:r>
              <a:rPr lang="en-US" dirty="0" smtClean="0"/>
              <a:t>Use simple, easy to read fonts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purpose of the presentation</a:t>
            </a:r>
          </a:p>
          <a:p>
            <a:r>
              <a:rPr lang="en-US" dirty="0" smtClean="0"/>
              <a:t>Determine the audience</a:t>
            </a:r>
          </a:p>
          <a:p>
            <a:r>
              <a:rPr lang="en-US" dirty="0" smtClean="0"/>
              <a:t>Decide on the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26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the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36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 outline</a:t>
            </a:r>
          </a:p>
          <a:p>
            <a:r>
              <a:rPr lang="en-US" dirty="0"/>
              <a:t>Decide on a nice design</a:t>
            </a:r>
          </a:p>
          <a:p>
            <a:r>
              <a:rPr lang="en-US" dirty="0"/>
              <a:t>Decide on </a:t>
            </a:r>
            <a:r>
              <a:rPr lang="en-US" dirty="0" smtClean="0"/>
              <a:t>graphics</a:t>
            </a:r>
            <a:endParaRPr lang="en-US" dirty="0"/>
          </a:p>
          <a:p>
            <a:r>
              <a:rPr lang="en-US" dirty="0"/>
              <a:t>Use available resources</a:t>
            </a:r>
          </a:p>
          <a:p>
            <a:r>
              <a:rPr lang="en-US" dirty="0"/>
              <a:t>Create the slides</a:t>
            </a:r>
          </a:p>
        </p:txBody>
      </p:sp>
    </p:spTree>
    <p:extLst>
      <p:ext uri="{BB962C8B-B14F-4D97-AF65-F5344CB8AC3E}">
        <p14:creationId xmlns:p14="http://schemas.microsoft.com/office/powerpoint/2010/main" val="2450111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9372" y="311702"/>
            <a:ext cx="4140312" cy="109253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Modifying Images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16271" y="5664661"/>
            <a:ext cx="2285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Adding a Picture Style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01103" y="6346243"/>
            <a:ext cx="258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Setting </a:t>
            </a:r>
            <a:r>
              <a:rPr lang="en-US" dirty="0"/>
              <a:t>Transparent Color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01204" y="5552396"/>
            <a:ext cx="2503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Removing a 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290" y="5640088"/>
            <a:ext cx="1189149" cy="787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28" y="2114919"/>
            <a:ext cx="5287756" cy="35251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93075" y="4013163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Recoloring an </a:t>
            </a:r>
            <a:r>
              <a:rPr lang="en-US" dirty="0" smtClean="0"/>
              <a:t>Image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34" y="2245104"/>
            <a:ext cx="2249618" cy="176805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002" y="3230479"/>
            <a:ext cx="3065655" cy="230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2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AutoShap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Video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20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 key points</a:t>
            </a:r>
          </a:p>
          <a:p>
            <a:r>
              <a:rPr lang="en-US" dirty="0" smtClean="0"/>
              <a:t>Create drawings</a:t>
            </a:r>
          </a:p>
          <a:p>
            <a:r>
              <a:rPr lang="en-US" dirty="0" smtClean="0"/>
              <a:t>Add callouts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4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87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Tabs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Student Council</a:t>
            </a:r>
            <a:r>
              <a:rPr lang="en-US" dirty="0"/>
              <a:t>	</a:t>
            </a:r>
            <a:r>
              <a:rPr lang="en-US" dirty="0" smtClean="0"/>
              <a:t>$220.00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Literary Club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Poetry Club	$25.00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Varsity Cheerleaders	$175.00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Glee Club</a:t>
            </a:r>
            <a:r>
              <a:rPr lang="en-US" dirty="0"/>
              <a:t>	</a:t>
            </a:r>
            <a:r>
              <a:rPr lang="en-US" dirty="0" smtClean="0"/>
              <a:t>$65.00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Junior ROTC</a:t>
            </a:r>
            <a:r>
              <a:rPr lang="en-US" dirty="0"/>
              <a:t>	</a:t>
            </a:r>
            <a:r>
              <a:rPr lang="en-US" dirty="0" smtClean="0"/>
              <a:t>$300.00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Band	$425.00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9076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8382000" cy="1143000"/>
          </a:xfrm>
        </p:spPr>
        <p:txBody>
          <a:bodyPr/>
          <a:lstStyle/>
          <a:p>
            <a:r>
              <a:rPr lang="en-US" sz="3200" dirty="0"/>
              <a:t>Presenting a Slide Show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Before presentation: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Practice under actual conditions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Record and refine timing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Make </a:t>
            </a:r>
            <a:r>
              <a:rPr lang="en-US" dirty="0" err="1"/>
              <a:t>audiance</a:t>
            </a:r>
            <a:r>
              <a:rPr lang="en-US" dirty="0"/>
              <a:t> handouts</a:t>
            </a:r>
          </a:p>
          <a:p>
            <a:pPr>
              <a:lnSpc>
                <a:spcPct val="90000"/>
              </a:lnSpc>
            </a:pPr>
            <a:r>
              <a:rPr lang="en-US" dirty="0"/>
              <a:t>During presentation: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Add ink annotations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Enjoy yourself and so will the audience!</a:t>
            </a:r>
          </a:p>
        </p:txBody>
      </p:sp>
    </p:spTree>
    <p:extLst>
      <p:ext uri="{BB962C8B-B14F-4D97-AF65-F5344CB8AC3E}">
        <p14:creationId xmlns:p14="http://schemas.microsoft.com/office/powerpoint/2010/main" val="1886838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11</TotalTime>
  <Words>170</Words>
  <Application>Microsoft Office PowerPoint</Application>
  <PresentationFormat>Widescreen</PresentationFormat>
  <Paragraphs>49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Adobe Heiti Std R</vt:lpstr>
      <vt:lpstr>Arial</vt:lpstr>
      <vt:lpstr>Calibri</vt:lpstr>
      <vt:lpstr>Corbel</vt:lpstr>
      <vt:lpstr>Wingdings</vt:lpstr>
      <vt:lpstr>Parallax</vt:lpstr>
      <vt:lpstr>Creating a Presentation</vt:lpstr>
      <vt:lpstr>Planning a Presentation</vt:lpstr>
      <vt:lpstr>Preparing the Presentation</vt:lpstr>
      <vt:lpstr>Modifying Images</vt:lpstr>
      <vt:lpstr>Using Video</vt:lpstr>
      <vt:lpstr>Inserting Shapes</vt:lpstr>
      <vt:lpstr>Creating a Table</vt:lpstr>
      <vt:lpstr>Working with Tabs</vt:lpstr>
      <vt:lpstr>Presenting a Slide Show</vt:lpstr>
      <vt:lpstr>Presentation Tips</vt:lpstr>
      <vt:lpstr>Make Your Slides Easy to Read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Law, April L</dc:creator>
  <cp:lastModifiedBy>Law, April L</cp:lastModifiedBy>
  <cp:revision>5</cp:revision>
  <dcterms:created xsi:type="dcterms:W3CDTF">2017-12-14T18:17:52Z</dcterms:created>
  <dcterms:modified xsi:type="dcterms:W3CDTF">2017-12-14T18:35:07Z</dcterms:modified>
</cp:coreProperties>
</file>