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1"/>
  </p:notesMasterIdLst>
  <p:sldIdLst>
    <p:sldId id="259" r:id="rId2"/>
    <p:sldId id="256" r:id="rId3"/>
    <p:sldId id="261" r:id="rId4"/>
    <p:sldId id="262" r:id="rId5"/>
    <p:sldId id="263" r:id="rId6"/>
    <p:sldId id="264" r:id="rId7"/>
    <p:sldId id="265" r:id="rId8"/>
    <p:sldId id="266" r:id="rId9"/>
    <p:sldId id="267" r:id="rId10"/>
  </p:sldIdLst>
  <p:sldSz cx="12192000" cy="6858000"/>
  <p:notesSz cx="6858000" cy="9144000"/>
  <p:custDataLst>
    <p:tags r:id="rId1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8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27D6E-C3CC-4561-B9B9-F57334048813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C46438-76B2-4F7B-A3B2-713C3B59F4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961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608609-B9DD-419E-A815-7E6D237E1A16}" type="slidenum">
              <a:rPr lang="en-US"/>
              <a:pPr/>
              <a:t>3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2900" y="703263"/>
            <a:ext cx="6172200" cy="3473450"/>
          </a:xfrm>
          <a:ln cap="flat"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0" hangingPunct="0">
              <a:spcBef>
                <a:spcPct val="0"/>
              </a:spcBef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90117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1D9F09-C409-42ED-859E-3356B8F4A05A}" type="slidenum">
              <a:rPr lang="en-US"/>
              <a:pPr/>
              <a:t>7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2900" y="703263"/>
            <a:ext cx="6172200" cy="347345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851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8E8EB1B-7814-4F4E-81C4-8BA29DA6082C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FF8862E-B59B-4AF2-8E65-505396455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81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8EB1B-7814-4F4E-81C4-8BA29DA6082C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862E-B59B-4AF2-8E65-505396455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18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8E8EB1B-7814-4F4E-81C4-8BA29DA6082C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FF8862E-B59B-4AF2-8E65-505396455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694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8EB1B-7814-4F4E-81C4-8BA29DA6082C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FF8862E-B59B-4AF2-8E65-505396455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112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8E8EB1B-7814-4F4E-81C4-8BA29DA6082C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FF8862E-B59B-4AF2-8E65-505396455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375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8EB1B-7814-4F4E-81C4-8BA29DA6082C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862E-B59B-4AF2-8E65-505396455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458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8EB1B-7814-4F4E-81C4-8BA29DA6082C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862E-B59B-4AF2-8E65-505396455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29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8EB1B-7814-4F4E-81C4-8BA29DA6082C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862E-B59B-4AF2-8E65-505396455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963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8EB1B-7814-4F4E-81C4-8BA29DA6082C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862E-B59B-4AF2-8E65-505396455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55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8E8EB1B-7814-4F4E-81C4-8BA29DA6082C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FF8862E-B59B-4AF2-8E65-505396455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198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8EB1B-7814-4F4E-81C4-8BA29DA6082C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862E-B59B-4AF2-8E65-505396455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34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08E8EB1B-7814-4F4E-81C4-8BA29DA6082C}" type="datetimeFigureOut">
              <a:rPr lang="en-US" smtClean="0"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FF8862E-B59B-4AF2-8E65-5053964559C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01233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i="0" u="none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b="0" i="0" u="none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the </a:t>
            </a:r>
            <a:r>
              <a:rPr lang="en-US" dirty="0" smtClean="0"/>
              <a:t>Presentation</a:t>
            </a:r>
            <a:endParaRPr lang="en-US" dirty="0"/>
          </a:p>
        </p:txBody>
      </p:sp>
      <p:sp>
        <p:nvSpPr>
          <p:cNvPr id="2365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an outline</a:t>
            </a:r>
          </a:p>
          <a:p>
            <a:r>
              <a:rPr lang="en-US" dirty="0"/>
              <a:t>Decide on a nice design</a:t>
            </a:r>
          </a:p>
          <a:p>
            <a:r>
              <a:rPr lang="en-US" dirty="0"/>
              <a:t>Decide on </a:t>
            </a:r>
            <a:r>
              <a:rPr lang="en-US" dirty="0" smtClean="0"/>
              <a:t>graphics</a:t>
            </a:r>
            <a:endParaRPr lang="en-US" dirty="0"/>
          </a:p>
          <a:p>
            <a:r>
              <a:rPr lang="en-US" dirty="0"/>
              <a:t>Use available resources</a:t>
            </a:r>
          </a:p>
          <a:p>
            <a:r>
              <a:rPr lang="en-US" dirty="0"/>
              <a:t>Create the slides</a:t>
            </a:r>
          </a:p>
        </p:txBody>
      </p:sp>
    </p:spTree>
    <p:extLst>
      <p:ext uri="{BB962C8B-B14F-4D97-AF65-F5344CB8AC3E}">
        <p14:creationId xmlns:p14="http://schemas.microsoft.com/office/powerpoint/2010/main" val="22576040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69372" y="311702"/>
            <a:ext cx="4140312" cy="1092530"/>
          </a:xfrm>
        </p:spPr>
        <p:txBody>
          <a:bodyPr/>
          <a:lstStyle/>
          <a:p>
            <a:pPr algn="l"/>
            <a:r>
              <a:rPr lang="en-US" dirty="0" smtClean="0"/>
              <a:t>Modifying Images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816271" y="5664661"/>
            <a:ext cx="2285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Adding a Picture Style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901103" y="6346243"/>
            <a:ext cx="2584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Setting </a:t>
            </a:r>
            <a:r>
              <a:rPr lang="en-US" dirty="0"/>
              <a:t>Transparent Color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101204" y="5552396"/>
            <a:ext cx="2503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Removing a Background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290" y="5640088"/>
            <a:ext cx="1189149" cy="7878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28" y="2114919"/>
            <a:ext cx="5287756" cy="352516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93075" y="4013163"/>
            <a:ext cx="2143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Recoloring an </a:t>
            </a:r>
            <a:r>
              <a:rPr lang="en-US" dirty="0" smtClean="0"/>
              <a:t>Image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034" y="2245104"/>
            <a:ext cx="2249618" cy="176805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002" y="3230479"/>
            <a:ext cx="3065655" cy="230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39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9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AutoShap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Video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900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Inserting Shapes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Emphasize key points</a:t>
            </a:r>
          </a:p>
          <a:p>
            <a:r>
              <a:rPr lang="en-US" dirty="0" smtClean="0"/>
              <a:t>Create drawings</a:t>
            </a:r>
          </a:p>
          <a:p>
            <a:r>
              <a:rPr lang="en-US" dirty="0" smtClean="0"/>
              <a:t>Add callouts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03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299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Tabs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Student Council</a:t>
            </a:r>
            <a:r>
              <a:rPr lang="en-US" dirty="0"/>
              <a:t>	</a:t>
            </a:r>
            <a:r>
              <a:rPr lang="en-US" dirty="0" smtClean="0"/>
              <a:t>$220.00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Literary Club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Poetry Club	$25.00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Varsity Cheerleaders	$175.00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Glee Club</a:t>
            </a:r>
            <a:r>
              <a:rPr lang="en-US" dirty="0"/>
              <a:t>	</a:t>
            </a:r>
            <a:r>
              <a:rPr lang="en-US" dirty="0" smtClean="0"/>
              <a:t>$65.00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Junior ROTC</a:t>
            </a:r>
            <a:r>
              <a:rPr lang="en-US" dirty="0"/>
              <a:t>	</a:t>
            </a:r>
            <a:r>
              <a:rPr lang="en-US" dirty="0" smtClean="0"/>
              <a:t>$300.00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Band	$425.00</a:t>
            </a:r>
            <a:endParaRPr lang="en-US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854200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AutoShape 5"/>
          <p:cNvSpPr>
            <a:spLocks noGrp="1" noChangeArrowheads="1"/>
          </p:cNvSpPr>
          <p:nvPr>
            <p:ph type="title"/>
          </p:nvPr>
        </p:nvSpPr>
        <p:spPr>
          <a:xfrm>
            <a:off x="2286000" y="304800"/>
            <a:ext cx="8382000" cy="1143000"/>
          </a:xfrm>
        </p:spPr>
        <p:txBody>
          <a:bodyPr/>
          <a:lstStyle/>
          <a:p>
            <a:r>
              <a:rPr lang="en-US" sz="3200" dirty="0"/>
              <a:t>Presenting a Slide Show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Before presentation: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Practice under actual conditions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Record and refine timing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Make </a:t>
            </a:r>
            <a:r>
              <a:rPr lang="en-US" dirty="0" err="1"/>
              <a:t>audiance</a:t>
            </a:r>
            <a:r>
              <a:rPr lang="en-US" dirty="0"/>
              <a:t> handouts</a:t>
            </a:r>
          </a:p>
          <a:p>
            <a:pPr>
              <a:lnSpc>
                <a:spcPct val="90000"/>
              </a:lnSpc>
            </a:pPr>
            <a:r>
              <a:rPr lang="en-US" dirty="0"/>
              <a:t>During presentation: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Add ink annotations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Enjoy yourself and so will the audience!</a:t>
            </a:r>
          </a:p>
        </p:txBody>
      </p:sp>
    </p:spTree>
    <p:extLst>
      <p:ext uri="{BB962C8B-B14F-4D97-AF65-F5344CB8AC3E}">
        <p14:creationId xmlns:p14="http://schemas.microsoft.com/office/powerpoint/2010/main" val="26372117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key phrases about your topic</a:t>
            </a:r>
          </a:p>
          <a:p>
            <a:r>
              <a:rPr lang="en-US" dirty="0" smtClean="0"/>
              <a:t>Avoid excessive use of slide transitions and animations</a:t>
            </a:r>
          </a:p>
        </p:txBody>
      </p:sp>
    </p:spTree>
    <p:extLst>
      <p:ext uri="{BB962C8B-B14F-4D97-AF65-F5344CB8AC3E}">
        <p14:creationId xmlns:p14="http://schemas.microsoft.com/office/powerpoint/2010/main" val="2608893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Your Slides Easy to 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contrasting colors for text and background</a:t>
            </a:r>
          </a:p>
          <a:p>
            <a:r>
              <a:rPr lang="en-US" dirty="0" smtClean="0"/>
              <a:t>Use simple, easy to read fonts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82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0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Preparing the Presentation&amp;quot;&quot;/&gt;&lt;property id=&quot;20307&quot; value=&quot;259&quot;/&gt;&lt;/object&gt;&lt;object type=&quot;3&quot; unique_id=&quot;10004&quot;&gt;&lt;property id=&quot;20148&quot; value=&quot;5&quot;/&gt;&lt;property id=&quot;20300&quot; value=&quot;Slide 2 - &amp;quot;Modifying Images&amp;quot;&quot;/&gt;&lt;property id=&quot;20307&quot; value=&quot;256&quot;/&gt;&lt;/object&gt;&lt;object type=&quot;3&quot; unique_id=&quot;10005&quot;&gt;&lt;property id=&quot;20148&quot; value=&quot;5&quot;/&gt;&lt;property id=&quot;20300&quot; value=&quot;Slide 3 - &amp;quot;Using Video&amp;quot;&quot;/&gt;&lt;property id=&quot;20307&quot; value=&quot;261&quot;/&gt;&lt;/object&gt;&lt;object type=&quot;3&quot; unique_id=&quot;10006&quot;&gt;&lt;property id=&quot;20148&quot; value=&quot;5&quot;/&gt;&lt;property id=&quot;20300&quot; value=&quot;Slide 4 - &amp;quot;Inserting Shapes&amp;quot;&quot;/&gt;&lt;property id=&quot;20307&quot; value=&quot;262&quot;/&gt;&lt;/object&gt;&lt;object type=&quot;3&quot; unique_id=&quot;10007&quot;&gt;&lt;property id=&quot;20148&quot; value=&quot;5&quot;/&gt;&lt;property id=&quot;20300&quot; value=&quot;Slide 5 - &amp;quot;Creating a Table&amp;quot;&quot;/&gt;&lt;property id=&quot;20307&quot; value=&quot;263&quot;/&gt;&lt;/object&gt;&lt;object type=&quot;3&quot; unique_id=&quot;10008&quot;&gt;&lt;property id=&quot;20148&quot; value=&quot;5&quot;/&gt;&lt;property id=&quot;20300&quot; value=&quot;Slide 6 - &amp;quot;Working with Tabs&amp;quot;&quot;/&gt;&lt;property id=&quot;20307&quot; value=&quot;264&quot;/&gt;&lt;/object&gt;&lt;object type=&quot;3&quot; unique_id=&quot;10009&quot;&gt;&lt;property id=&quot;20148&quot; value=&quot;5&quot;/&gt;&lt;property id=&quot;20300&quot; value=&quot;Slide 7 - &amp;quot;Presenting a Slide Show&amp;quot;&quot;/&gt;&lt;property id=&quot;20307&quot; value=&quot;265&quot;/&gt;&lt;/object&gt;&lt;object type=&quot;3&quot; unique_id=&quot;10010&quot;&gt;&lt;property id=&quot;20148&quot; value=&quot;5&quot;/&gt;&lt;property id=&quot;20300&quot; value=&quot;Slide 8 - &amp;quot;Presentation Tips&amp;quot;&quot;/&gt;&lt;property id=&quot;20307&quot; value=&quot;266&quot;/&gt;&lt;/object&gt;&lt;object type=&quot;3&quot; unique_id=&quot;10011&quot;&gt;&lt;property id=&quot;20148&quot; value=&quot;5&quot;/&gt;&lt;property id=&quot;20300&quot; value=&quot;Slide 9 - &amp;quot;Make Your Slides Easy to Read&amp;quot;&quot;/&gt;&lt;property id=&quot;20307&quot; value=&quot;267&quot;/&gt;&lt;/object&gt;&lt;/object&gt;&lt;object type=&quot;8&quot; unique_id=&quot;10022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2903</TotalTime>
  <Words>124</Words>
  <Application>Microsoft Office PowerPoint</Application>
  <PresentationFormat>Widescreen</PresentationFormat>
  <Paragraphs>41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Gill Sans MT</vt:lpstr>
      <vt:lpstr>Wingdings</vt:lpstr>
      <vt:lpstr>Wingdings 2</vt:lpstr>
      <vt:lpstr>Dividend</vt:lpstr>
      <vt:lpstr>Preparing the Presentation</vt:lpstr>
      <vt:lpstr>Modifying Images</vt:lpstr>
      <vt:lpstr>Using Video</vt:lpstr>
      <vt:lpstr>Inserting Shapes</vt:lpstr>
      <vt:lpstr>Creating a Table</vt:lpstr>
      <vt:lpstr>Working with Tabs</vt:lpstr>
      <vt:lpstr>Presenting a Slide Show</vt:lpstr>
      <vt:lpstr>Presentation Tips</vt:lpstr>
      <vt:lpstr>Make Your Slides Easy to Read</vt:lpstr>
    </vt:vector>
  </TitlesOfParts>
  <Company>Indiana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Modifying Images</dc:title>
  <dc:creator>Law, April</dc:creator>
  <cp:lastModifiedBy>Law, April L</cp:lastModifiedBy>
  <cp:revision>23</cp:revision>
  <dcterms:created xsi:type="dcterms:W3CDTF">2016-05-10T16:48:32Z</dcterms:created>
  <dcterms:modified xsi:type="dcterms:W3CDTF">2016-08-11T13:59:42Z</dcterms:modified>
</cp:coreProperties>
</file>